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58" d="100"/>
          <a:sy n="58" d="100"/>
        </p:scale>
        <p:origin x="187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R Stokes</cp:lastModifiedBy>
  <cp:revision>114</cp:revision>
  <dcterms:created xsi:type="dcterms:W3CDTF">2017-04-18T10:43:24Z</dcterms:created>
  <dcterms:modified xsi:type="dcterms:W3CDTF">2020-09-02T13:20:21Z</dcterms:modified>
  <cp:category/>
</cp:coreProperties>
</file>